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6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9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49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517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59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723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25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91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71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2334-1326-4784-98B7-AEB77F4754A1}" type="datetimeFigureOut">
              <a:rPr kumimoji="1" lang="ja-JP" altLang="en-US" smtClean="0"/>
              <a:t>2024/10/9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CD96C-83C6-45A4-B1D2-0D6804054D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88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970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Pimc</dc:creator>
  <cp:lastModifiedBy>Pimc</cp:lastModifiedBy>
  <cp:revision>1</cp:revision>
  <dcterms:created xsi:type="dcterms:W3CDTF">2024-10-09T06:19:41Z</dcterms:created>
  <dcterms:modified xsi:type="dcterms:W3CDTF">2024-10-09T06:20:18Z</dcterms:modified>
</cp:coreProperties>
</file>